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4" r:id="rId2"/>
    <p:sldId id="260" r:id="rId3"/>
    <p:sldId id="271" r:id="rId4"/>
    <p:sldId id="267" r:id="rId5"/>
    <p:sldId id="275" r:id="rId6"/>
    <p:sldId id="259" r:id="rId7"/>
    <p:sldId id="262" r:id="rId8"/>
    <p:sldId id="272" r:id="rId9"/>
    <p:sldId id="270" r:id="rId10"/>
    <p:sldId id="269" r:id="rId11"/>
    <p:sldId id="263" r:id="rId12"/>
    <p:sldId id="277" r:id="rId13"/>
    <p:sldId id="274" r:id="rId14"/>
    <p:sldId id="273" r:id="rId15"/>
    <p:sldId id="261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234" autoAdjust="0"/>
  </p:normalViewPr>
  <p:slideViewPr>
    <p:cSldViewPr>
      <p:cViewPr>
        <p:scale>
          <a:sx n="66" d="100"/>
          <a:sy n="66" d="100"/>
        </p:scale>
        <p:origin x="-1488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0BCDA-1064-4EB7-B6FB-C7F2BD0F3F18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7A7E5-B740-4E39-925E-58343A820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11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76BC202-8138-4F8D-A9D1-3FF1970E57E4}" type="datetimeFigureOut">
              <a:rPr lang="ru-RU" smtClean="0"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FA2CDA-989C-4AB6-8D59-8FFBB22F538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dvig-naroda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obd-memorial.ru/" TargetMode="Externa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05467" y="3244334"/>
            <a:ext cx="253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Навстречу 70-летию </a:t>
            </a:r>
          </a:p>
          <a:p>
            <a:pPr algn="ctr"/>
            <a:r>
              <a:rPr lang="ru-RU" sz="4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Великой Победы</a:t>
            </a:r>
            <a:endParaRPr lang="ru-RU" sz="36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Вера\AppData\Local\Microsoft\Windows\Temporary Internet Files\Content.IE5\BPI6FK0E\MP90043375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813690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Вера\AppData\Local\Microsoft\Windows\Temporary Internet Files\Content.IE5\BPI6FK0E\MP90043375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7" y="1700808"/>
            <a:ext cx="8136904" cy="489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90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566" y="2996951"/>
            <a:ext cx="1714891" cy="3620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492896"/>
            <a:ext cx="2304256" cy="41048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58" y="150466"/>
            <a:ext cx="3130606" cy="33505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768"/>
            <a:ext cx="2153022" cy="370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2" y="109056"/>
            <a:ext cx="909666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9472" y="188640"/>
            <a:ext cx="75569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Зернова Валентина Ивановна – </a:t>
            </a:r>
            <a:r>
              <a:rPr lang="ru-RU" sz="3200" b="1" i="1" dirty="0">
                <a:solidFill>
                  <a:srgbClr val="FF0000"/>
                </a:solidFill>
              </a:rPr>
              <a:t>у</a:t>
            </a:r>
            <a:r>
              <a:rPr lang="ru-RU" sz="3200" b="1" i="1" dirty="0" smtClean="0">
                <a:solidFill>
                  <a:srgbClr val="FF0000"/>
                </a:solidFill>
              </a:rPr>
              <a:t>роженка Новгородской области, делится воспоминаниями о военных годах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2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Вера\Desktop\Документы для работы\Фото на праздник\DSCN07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45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1556790"/>
            <a:ext cx="88513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Агаева</a:t>
            </a:r>
            <a:r>
              <a:rPr lang="ru-RU" sz="3200" b="1" dirty="0" smtClean="0">
                <a:solidFill>
                  <a:srgbClr val="C00000"/>
                </a:solidFill>
              </a:rPr>
              <a:t>  </a:t>
            </a:r>
            <a:r>
              <a:rPr lang="ru-RU" sz="3200" b="1" dirty="0" err="1">
                <a:solidFill>
                  <a:srgbClr val="C00000"/>
                </a:solidFill>
              </a:rPr>
              <a:t>И</a:t>
            </a:r>
            <a:r>
              <a:rPr lang="ru-RU" sz="3200" b="1" dirty="0" err="1" smtClean="0">
                <a:solidFill>
                  <a:srgbClr val="C00000"/>
                </a:solidFill>
              </a:rPr>
              <a:t>льгамия</a:t>
            </a:r>
            <a:r>
              <a:rPr lang="ru-RU" sz="3200" b="1" dirty="0" smtClean="0">
                <a:solidFill>
                  <a:srgbClr val="C00000"/>
                </a:solidFill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</a:rPr>
              <a:t>Ахмедовна</a:t>
            </a:r>
            <a:r>
              <a:rPr lang="ru-RU" sz="3200" b="1" dirty="0" smtClean="0">
                <a:solidFill>
                  <a:srgbClr val="C00000"/>
                </a:solidFill>
              </a:rPr>
              <a:t>  - </a:t>
            </a:r>
          </a:p>
          <a:p>
            <a:endParaRPr lang="ru-RU" sz="3200" b="1" dirty="0">
              <a:solidFill>
                <a:srgbClr val="C00000"/>
              </a:solidFill>
            </a:endParaRPr>
          </a:p>
          <a:p>
            <a:r>
              <a:rPr lang="ru-RU" sz="3200" b="1" dirty="0" smtClean="0">
                <a:solidFill>
                  <a:srgbClr val="C00000"/>
                </a:solidFill>
              </a:rPr>
              <a:t>вдова участника  </a:t>
            </a:r>
            <a:r>
              <a:rPr lang="ru-RU" sz="3200" b="1" dirty="0" err="1" smtClean="0">
                <a:solidFill>
                  <a:srgbClr val="C00000"/>
                </a:solidFill>
              </a:rPr>
              <a:t>ВОв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884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ера\Desktop\Документы для работы\9 мая 2014 отредак\DSC071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964488" cy="378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Вера\Desktop\Документы для работы\фото ученики\аришка и иришка\DSCN05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457200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Вера\Desktop\Документы для работы\фото ученики\распечатать 25 мая\DSCN049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6"/>
            <a:ext cx="453650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296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372168"/>
            <a:ext cx="8352927" cy="179313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560" y="1412776"/>
            <a:ext cx="3913443" cy="295232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21088" y="548680"/>
            <a:ext cx="4051362" cy="31409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30" y="3401616"/>
            <a:ext cx="4051362" cy="32677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84984"/>
            <a:ext cx="4464496" cy="3384376"/>
          </a:xfrm>
          <a:prstGeom prst="rect">
            <a:avLst/>
          </a:prstGeom>
        </p:spPr>
      </p:pic>
      <p:pic>
        <p:nvPicPr>
          <p:cNvPr id="1026" name="Picture 2" descr="C:\Users\Вера\Desktop\Документы для работы\зимние фигуры\зим фигуры\DSCN25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0"/>
            <a:ext cx="4464497" cy="340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Вера\Desktop\Документы для работы\Фото День матери\DSCN186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30" y="0"/>
            <a:ext cx="4051362" cy="342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93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365104"/>
            <a:ext cx="7560840" cy="1584176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cs typeface="Aharoni" pitchFamily="2" charset="-79"/>
              </a:rPr>
              <a:t/>
            </a:r>
            <a:br>
              <a:rPr lang="ru-RU" sz="3600" dirty="0" smtClean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3600" dirty="0" smtClean="0">
                <a:solidFill>
                  <a:srgbClr val="C00000"/>
                </a:solidFill>
                <a:cs typeface="Aharoni" pitchFamily="2" charset="-79"/>
              </a:rPr>
              <a:t>Мы благодарны людям</a:t>
            </a:r>
            <a:br>
              <a:rPr lang="ru-RU" sz="3600" dirty="0" smtClean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3600" dirty="0" smtClean="0">
                <a:solidFill>
                  <a:srgbClr val="C00000"/>
                </a:solidFill>
                <a:cs typeface="Aharoni" pitchFamily="2" charset="-79"/>
              </a:rPr>
              <a:t>старшего поколения</a:t>
            </a:r>
            <a:endParaRPr lang="ru-RU" sz="3600" dirty="0">
              <a:solidFill>
                <a:srgbClr val="C00000"/>
              </a:solidFill>
              <a:cs typeface="Aharoni" pitchFamily="2" charset="-79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2696"/>
            <a:ext cx="4309938" cy="374441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271" y="692696"/>
            <a:ext cx="4158209" cy="3744416"/>
          </a:xfrm>
        </p:spPr>
      </p:pic>
    </p:spTree>
    <p:extLst>
      <p:ext uri="{BB962C8B-B14F-4D97-AF65-F5344CB8AC3E}">
        <p14:creationId xmlns:p14="http://schemas.microsoft.com/office/powerpoint/2010/main" val="318669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08012"/>
            <a:ext cx="6552728" cy="5013176"/>
          </a:xfrm>
          <a:prstGeom prst="rect">
            <a:avLst/>
          </a:prstGeom>
        </p:spPr>
      </p:pic>
      <p:pic>
        <p:nvPicPr>
          <p:cNvPr id="2050" name="Picture 2" descr="C:\Users\Вера\AppData\Local\Microsoft\Windows\Temporary Internet Files\Content.IE5\PTYVZ16W\MC90043577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2996952"/>
            <a:ext cx="5950480" cy="45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Вера\Desktop\Документы для работы\фото ученики\распечатать 25 мая\DSCN06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644007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3933056"/>
            <a:ext cx="4356921" cy="194421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</a:rPr>
              <a:t>Прошла война, прошла страда,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     </a:t>
            </a:r>
            <a:r>
              <a:rPr lang="ru-RU" sz="2000" b="1" i="1" dirty="0">
                <a:solidFill>
                  <a:srgbClr val="C00000"/>
                </a:solidFill>
              </a:rPr>
              <a:t>Но боль взывает к людям.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i="1" dirty="0">
                <a:solidFill>
                  <a:srgbClr val="C00000"/>
                </a:solidFill>
              </a:rPr>
              <a:t>    </a:t>
            </a:r>
            <a:r>
              <a:rPr lang="ru-RU" sz="2000" b="1" i="1" dirty="0" smtClean="0">
                <a:solidFill>
                  <a:srgbClr val="C00000"/>
                </a:solidFill>
              </a:rPr>
              <a:t> </a:t>
            </a:r>
            <a:r>
              <a:rPr lang="ru-RU" sz="2000" b="1" i="1" dirty="0">
                <a:solidFill>
                  <a:srgbClr val="C00000"/>
                </a:solidFill>
              </a:rPr>
              <a:t>Давайте, люди, никогда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i="1" dirty="0">
                <a:solidFill>
                  <a:srgbClr val="C00000"/>
                </a:solidFill>
              </a:rPr>
              <a:t>       </a:t>
            </a:r>
            <a:r>
              <a:rPr lang="ru-RU" sz="2000" b="1" i="1" dirty="0" smtClean="0">
                <a:solidFill>
                  <a:srgbClr val="C00000"/>
                </a:solidFill>
              </a:rPr>
              <a:t> Об этом не забудем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93377" y="3284984"/>
            <a:ext cx="45719" cy="18330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674" y="1268760"/>
            <a:ext cx="4154239" cy="4896544"/>
          </a:xfrm>
        </p:spPr>
      </p:pic>
      <p:sp>
        <p:nvSpPr>
          <p:cNvPr id="8" name="TextBox 7"/>
          <p:cNvSpPr txBox="1"/>
          <p:nvPr/>
        </p:nvSpPr>
        <p:spPr>
          <a:xfrm>
            <a:off x="4644008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По Орловскому сельскому поселению не вернулось с войны 54 воина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Вера\Desktop\Документы для работы\фото ученики\DSCN05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68760"/>
            <a:ext cx="4788024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59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3744416" cy="28761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76798" y="116632"/>
            <a:ext cx="477902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>
                <a:hlinkClick r:id="rId3"/>
              </a:rPr>
              <a:t>http://www.podvig-naroda.ru/</a:t>
            </a:r>
            <a:endParaRPr lang="ru-RU" sz="2000" dirty="0"/>
          </a:p>
          <a:p>
            <a:pPr algn="ctr"/>
            <a:r>
              <a:rPr lang="ru-RU" sz="2800" dirty="0"/>
              <a:t>Источниками информации являются </a:t>
            </a:r>
            <a:r>
              <a:rPr lang="ru-RU" sz="2800" dirty="0" smtClean="0"/>
              <a:t>фонды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dirty="0"/>
              <a:t>Центрального Архива Министерства Обороны </a:t>
            </a:r>
            <a:r>
              <a:rPr lang="ru-RU" sz="2800" dirty="0" smtClean="0"/>
              <a:t>РФ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" y="4077072"/>
            <a:ext cx="4276725" cy="15121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23928" y="3576177"/>
            <a:ext cx="513189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hlinkClick r:id="rId5"/>
              </a:rPr>
              <a:t>        http</a:t>
            </a:r>
            <a:r>
              <a:rPr lang="ru-RU" sz="2000" dirty="0">
                <a:hlinkClick r:id="rId5"/>
              </a:rPr>
              <a:t>://</a:t>
            </a:r>
            <a:r>
              <a:rPr lang="ru-RU" sz="2000" dirty="0" smtClean="0">
                <a:hlinkClick r:id="rId5"/>
              </a:rPr>
              <a:t>www.obd-memorial.ru/</a:t>
            </a:r>
            <a:endParaRPr lang="ru-RU" sz="2000" dirty="0" smtClean="0"/>
          </a:p>
          <a:p>
            <a:pPr algn="ctr"/>
            <a:r>
              <a:rPr lang="ru-RU" sz="2400" dirty="0" smtClean="0"/>
              <a:t>Обобщенный </a:t>
            </a:r>
            <a:r>
              <a:rPr lang="ru-RU" sz="2400" dirty="0"/>
              <a:t>банк данных содержит </a:t>
            </a:r>
            <a:r>
              <a:rPr lang="ru-RU" sz="2400" dirty="0" smtClean="0"/>
              <a:t>информацию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о защитниках</a:t>
            </a:r>
            <a:br>
              <a:rPr lang="ru-RU" sz="2400" dirty="0"/>
            </a:br>
            <a:r>
              <a:rPr lang="ru-RU" sz="2400" dirty="0"/>
              <a:t>Отечества, погибших и пропавших без вести в период Великой</a:t>
            </a:r>
            <a:br>
              <a:rPr lang="ru-RU" sz="2400" dirty="0"/>
            </a:br>
            <a:r>
              <a:rPr lang="ru-RU" sz="2400" dirty="0"/>
              <a:t>Отечественной войны и послевоенный период.      </a:t>
            </a:r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7349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ав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16799"/>
            <a:ext cx="75608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4941168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          </a:t>
            </a:r>
            <a:r>
              <a:rPr lang="ru-RU" sz="3200" b="1" i="1" dirty="0" smtClean="0">
                <a:solidFill>
                  <a:srgbClr val="C00000"/>
                </a:solidFill>
              </a:rPr>
              <a:t>Логинова Мария Михайловна </a:t>
            </a:r>
          </a:p>
          <a:p>
            <a:r>
              <a:rPr lang="ru-RU" sz="3200" b="1" i="1" dirty="0" smtClean="0">
                <a:solidFill>
                  <a:srgbClr val="C00000"/>
                </a:solidFill>
              </a:rPr>
              <a:t>        с орловскими детьми.  1942г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44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ера\Desktop\Документы для работы\фото ученики\DSCN0580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616"/>
            <a:ext cx="9144000" cy="579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5085184"/>
            <a:ext cx="718177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Королева  Александра Ивановна  в </a:t>
            </a:r>
            <a:r>
              <a:rPr lang="ru-RU" sz="2800" b="1" dirty="0" err="1" smtClean="0">
                <a:solidFill>
                  <a:srgbClr val="FF0000"/>
                </a:solidFill>
              </a:rPr>
              <a:t>ВОв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работала на лошади.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52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>
          <a:xfrm>
            <a:off x="3851920" y="188640"/>
            <a:ext cx="5112568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" y="188640"/>
            <a:ext cx="3995936" cy="23042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В гостях у Ивановой 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Лидии Даниловны – 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участницы 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партизанского 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движения в Белоруссии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84984"/>
            <a:ext cx="5328592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C:\Users\Вера\Desktop\для шк сайта\Иванова Л. Д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7488832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96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0531" y="46283"/>
            <a:ext cx="64807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>
                <a:solidFill>
                  <a:srgbClr val="C00000"/>
                </a:solidFill>
              </a:rPr>
              <a:t>Б</a:t>
            </a:r>
            <a:r>
              <a:rPr lang="ru-RU" sz="2800" b="1" i="1" dirty="0" smtClean="0">
                <a:solidFill>
                  <a:srgbClr val="C00000"/>
                </a:solidFill>
              </a:rPr>
              <a:t>абушка Любовь Николаевна знает и хранит много интересных семейных историй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0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8497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915304"/>
            <a:ext cx="3456384" cy="467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-1" y="453637"/>
            <a:ext cx="8964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Arial Narrow" pitchFamily="34" charset="0"/>
              </a:rPr>
              <a:t>Мой прадед –отважный </a:t>
            </a:r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разведчик </a:t>
            </a:r>
            <a:r>
              <a:rPr lang="ru-RU" sz="1600" b="1" dirty="0" smtClean="0">
                <a:solidFill>
                  <a:srgbClr val="C00000"/>
                </a:solidFill>
              </a:rPr>
              <a:t>( Информация с сайта «Подвиг народа»)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70"/>
          <a:stretch/>
        </p:blipFill>
        <p:spPr bwMode="auto">
          <a:xfrm>
            <a:off x="251521" y="915304"/>
            <a:ext cx="5112567" cy="532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7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2004</TotalTime>
  <Words>144</Words>
  <Application>Microsoft Office PowerPoint</Application>
  <PresentationFormat>Экран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Мы благодарны людям старшего поколения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  Орловская   основная        общеобразовательная       школа</dc:title>
  <dc:creator>Вера</dc:creator>
  <cp:lastModifiedBy>Вера</cp:lastModifiedBy>
  <cp:revision>55</cp:revision>
  <dcterms:created xsi:type="dcterms:W3CDTF">2014-03-13T09:12:40Z</dcterms:created>
  <dcterms:modified xsi:type="dcterms:W3CDTF">2015-01-14T13:27:12Z</dcterms:modified>
</cp:coreProperties>
</file>